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4AE43-8F07-4617-ACBE-A9A6EBF0E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B79492-C9C9-465E-92C1-C911D0B512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80F990-0219-44AA-9D96-0C33AF143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31D3A-1B52-427B-83E7-25323919A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E26E1C-E830-485A-B3C9-F00C039CB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403635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06A109-E2D6-4ED8-9480-CFB492326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A7E8F0-E887-4AFE-8C33-1FEF0452B2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EE96D-4F39-4584-8B1D-7F8EBA98A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3086E-AE3F-4D39-B37F-DBA346A9E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93488-2333-44BB-B13A-DA8DB032B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09745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E19F44-9499-4C89-A2B9-05EFD44294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CC80D4-5286-4572-AE28-1536F265A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9E166-3154-4DAA-9C73-88140C702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A35CD-84FA-4E99-8875-B817EC2B2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8D3F27-20F4-418D-86D9-E2B840CFB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6919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1A873-F7E3-4A7B-B37F-FD7277809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9B693-E028-4804-A37A-25D9A2950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103E75-CAEA-410B-A6FD-F2F0FC401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6836F-81E1-482F-8199-87AA316F9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05154-EF90-437E-A8B0-3699D4C31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15368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B6ABE-744A-434B-94DC-35EBBBCE1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58542-4434-4070-9D6A-F285D96A1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9B7CEE-BF9E-4ACD-B0DB-5DCED59C6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9688D-B313-4109-8029-4EE57879C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5E433-B63C-47B4-93CC-BFCCDE88D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37983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340F4-0F21-4DFB-9B87-858D46085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96F23-7B8B-42BB-8854-55B85803C4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496EAD-CE75-4A47-8519-16A018A14E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0A5831-37BC-4394-89E3-06F8C967C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319AE-CFFD-44E9-B8D3-3720B0305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F85BA3-4CA1-4C54-B571-1532CB2C4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808606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1C481-E13A-4082-8C59-63D59C6F4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7C1E9-AB34-408E-9790-0E8D11D643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4CF5F2-C181-4221-A717-E8D8005F18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36765B-ECC2-495C-8694-39071F9A5B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980E19-D0C2-4EE2-93C5-22D8A6DA46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B02245-0AE1-454E-9406-64B3096E2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E30069-8161-47CD-855A-92A1C0249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7CF423-99D7-40AE-B62F-87B393BF3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393018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EB04F-66AA-4180-AA32-C068412F6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A6C5A0-CF54-4D80-BCCC-AB89FE67D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C72027-3BE6-47AF-9370-CFFD3D1A9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CE20EA-5D3A-4FA9-B705-C2B6C3F70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41291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DF1C53-8500-4A07-8425-FA323DBF4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6A1477-1B1A-44EA-A2C9-060ADD6FD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348F13-7D83-43CF-BCEF-01E9A928D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78974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58984-39C6-449C-945F-E088F50C2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F9E20-3F16-45A6-B8A9-7DD18F2C1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EA60FA-B93B-4AE0-A8AE-84CEC77658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99DFD-342A-4BE4-8963-2719DC5CD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75B757-FC34-4200-96DE-B8EC46CDA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29CF2-410B-4079-9F18-B120175E1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91110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80A65-B676-4A07-A68C-AEDCAC125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B6E099-D438-4DC9-A4C6-338C81254D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2180D-2718-483B-ACE7-6F6C575C23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953039-14EA-4027-BC75-4BB7CC790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D74CC9-6C6F-431D-AC06-0C44F6395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EBEE7-D6E9-4766-83E8-FBCF162D5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53230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7974FE-3779-49BB-A508-10F55C67A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20F0AD-8183-4DB7-AE0F-345662897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97F42-FC19-4C1E-947B-D70E398E26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F45A87-1AAA-4A23-A54B-7053433A9A75}" type="datetimeFigureOut">
              <a:rPr lang="en-IL" smtClean="0"/>
              <a:t>22/11/2020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D61C2-8011-40D7-BFF9-CEC64C2A36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6E527-9694-4497-82DF-30AB516742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42EB2-D87A-4E1B-BE49-C63075A7EF1E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33516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AE9C551-1FC4-49A9-AA2F-F44624D7FCA2}"/>
              </a:ext>
            </a:extLst>
          </p:cNvPr>
          <p:cNvSpPr/>
          <p:nvPr/>
        </p:nvSpPr>
        <p:spPr>
          <a:xfrm>
            <a:off x="2755144" y="2296488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94417F-0336-4CBC-9C59-B6FB749EF6E2}"/>
              </a:ext>
            </a:extLst>
          </p:cNvPr>
          <p:cNvSpPr/>
          <p:nvPr/>
        </p:nvSpPr>
        <p:spPr>
          <a:xfrm>
            <a:off x="5020248" y="2300684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F6AE05C-3775-4D31-9164-1400FDA2AD21}"/>
              </a:ext>
            </a:extLst>
          </p:cNvPr>
          <p:cNvSpPr/>
          <p:nvPr/>
        </p:nvSpPr>
        <p:spPr>
          <a:xfrm>
            <a:off x="7294683" y="2305819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05D0D47-3A3B-42EC-A234-FD4F9778DB3B}"/>
              </a:ext>
            </a:extLst>
          </p:cNvPr>
          <p:cNvSpPr/>
          <p:nvPr/>
        </p:nvSpPr>
        <p:spPr>
          <a:xfrm>
            <a:off x="9552262" y="2301139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891B19B-04FB-4E63-9DAC-1998DC24368C}"/>
              </a:ext>
            </a:extLst>
          </p:cNvPr>
          <p:cNvSpPr/>
          <p:nvPr/>
        </p:nvSpPr>
        <p:spPr>
          <a:xfrm>
            <a:off x="491698" y="3617753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CDF643-DFEC-4D0E-A51D-C4519415DFA3}"/>
              </a:ext>
            </a:extLst>
          </p:cNvPr>
          <p:cNvSpPr/>
          <p:nvPr/>
        </p:nvSpPr>
        <p:spPr>
          <a:xfrm>
            <a:off x="2745362" y="3617753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5C9AC6-1CED-4A99-A40A-1815AA9A9C72}"/>
              </a:ext>
            </a:extLst>
          </p:cNvPr>
          <p:cNvSpPr/>
          <p:nvPr/>
        </p:nvSpPr>
        <p:spPr>
          <a:xfrm>
            <a:off x="5022819" y="3617753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DF232BC-5612-4E97-9C39-75C60CFDEC8B}"/>
              </a:ext>
            </a:extLst>
          </p:cNvPr>
          <p:cNvSpPr/>
          <p:nvPr/>
        </p:nvSpPr>
        <p:spPr>
          <a:xfrm>
            <a:off x="7283498" y="3617753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154BC19-CAC1-4BC1-A634-0E5D60093C0E}"/>
              </a:ext>
            </a:extLst>
          </p:cNvPr>
          <p:cNvSpPr/>
          <p:nvPr/>
        </p:nvSpPr>
        <p:spPr>
          <a:xfrm>
            <a:off x="9552263" y="3617753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0C4C70D-44FB-4CBC-AD4B-5A412D62B081}"/>
              </a:ext>
            </a:extLst>
          </p:cNvPr>
          <p:cNvSpPr/>
          <p:nvPr/>
        </p:nvSpPr>
        <p:spPr>
          <a:xfrm>
            <a:off x="492609" y="4921541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987083F-A90D-4370-BE08-3D474B67269C}"/>
              </a:ext>
            </a:extLst>
          </p:cNvPr>
          <p:cNvSpPr/>
          <p:nvPr/>
        </p:nvSpPr>
        <p:spPr>
          <a:xfrm>
            <a:off x="2750160" y="4921541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DBCBECF-E36F-440C-BEA8-35F66EC7C8F0}"/>
              </a:ext>
            </a:extLst>
          </p:cNvPr>
          <p:cNvSpPr/>
          <p:nvPr/>
        </p:nvSpPr>
        <p:spPr>
          <a:xfrm>
            <a:off x="5017042" y="4934822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2CE5B7E-0300-46F7-9292-F30CFA88F945}"/>
              </a:ext>
            </a:extLst>
          </p:cNvPr>
          <p:cNvSpPr/>
          <p:nvPr/>
        </p:nvSpPr>
        <p:spPr>
          <a:xfrm>
            <a:off x="7293285" y="4913153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7894FD2-656B-46AF-A338-AD6F0F295EC7}"/>
              </a:ext>
            </a:extLst>
          </p:cNvPr>
          <p:cNvSpPr/>
          <p:nvPr/>
        </p:nvSpPr>
        <p:spPr>
          <a:xfrm>
            <a:off x="9552264" y="4913153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DE66644-4054-46F8-8D6A-564E8465DDC4}"/>
              </a:ext>
            </a:extLst>
          </p:cNvPr>
          <p:cNvSpPr/>
          <p:nvPr/>
        </p:nvSpPr>
        <p:spPr>
          <a:xfrm>
            <a:off x="485162" y="6225329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E202A2D-BB3A-46C4-81A7-86425F56E422}"/>
              </a:ext>
            </a:extLst>
          </p:cNvPr>
          <p:cNvSpPr/>
          <p:nvPr/>
        </p:nvSpPr>
        <p:spPr>
          <a:xfrm>
            <a:off x="2755144" y="6242806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2A30BE0-D669-48CC-9772-2708EFA53917}"/>
              </a:ext>
            </a:extLst>
          </p:cNvPr>
          <p:cNvSpPr/>
          <p:nvPr/>
        </p:nvSpPr>
        <p:spPr>
          <a:xfrm>
            <a:off x="5025126" y="6242806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E657221-BD83-42A2-9999-DBE8441702A5}"/>
              </a:ext>
            </a:extLst>
          </p:cNvPr>
          <p:cNvSpPr/>
          <p:nvPr/>
        </p:nvSpPr>
        <p:spPr>
          <a:xfrm>
            <a:off x="7293284" y="6233020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30DA634-55ED-4997-975B-21556B775300}"/>
              </a:ext>
            </a:extLst>
          </p:cNvPr>
          <p:cNvSpPr/>
          <p:nvPr/>
        </p:nvSpPr>
        <p:spPr>
          <a:xfrm>
            <a:off x="9534089" y="6242806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777C12F1-BAF0-40B4-958D-FBD13291A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085" y="975222"/>
            <a:ext cx="2184865" cy="124156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949FB1B-5726-48FC-BBE4-6FA8AB904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743" y="975677"/>
            <a:ext cx="2158514" cy="12411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7827A4E6-2306-4E47-B7B6-7A07332E2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3284" y="975221"/>
            <a:ext cx="2180062" cy="124156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D3352A3-6541-4FAE-9560-55F71996D2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0436" y="975677"/>
            <a:ext cx="2154575" cy="12411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4FFD1E5B-5EC6-401E-A3C1-AD80FF178B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6174" y="972757"/>
            <a:ext cx="2175791" cy="12461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CC63A23-95E3-4DD9-8A2D-7A833EFAC088}"/>
              </a:ext>
            </a:extLst>
          </p:cNvPr>
          <p:cNvSpPr/>
          <p:nvPr/>
        </p:nvSpPr>
        <p:spPr>
          <a:xfrm>
            <a:off x="1751485" y="-29386"/>
            <a:ext cx="889378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לכל איש יש קול - </a:t>
            </a:r>
            <a:r>
              <a:rPr lang="he-IL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שכונת התקווה </a:t>
            </a:r>
            <a:r>
              <a:rPr lang="he-IL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2020</a:t>
            </a:r>
            <a:endParaRPr lang="en-IL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2202789-E28A-48AB-9ACD-88A0F1DF8630}"/>
              </a:ext>
            </a:extLst>
          </p:cNvPr>
          <p:cNvSpPr txBox="1"/>
          <p:nvPr/>
        </p:nvSpPr>
        <p:spPr>
          <a:xfrm>
            <a:off x="2971800" y="924916"/>
            <a:ext cx="20837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מזל ביבי </a:t>
            </a:r>
            <a:r>
              <a:rPr lang="he-IL" sz="1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ודייזי</a:t>
            </a:r>
            <a:r>
              <a:rPr lang="he-IL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משה</a:t>
            </a:r>
            <a:endParaRPr lang="en-IL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5788725-44DA-4F78-AF85-852055B5BD2B}"/>
              </a:ext>
            </a:extLst>
          </p:cNvPr>
          <p:cNvSpPr txBox="1"/>
          <p:nvPr/>
        </p:nvSpPr>
        <p:spPr>
          <a:xfrm>
            <a:off x="1067231" y="903917"/>
            <a:ext cx="16575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דוד בנימין חביב</a:t>
            </a:r>
            <a:endParaRPr lang="en-IL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38C9630-20EA-4966-9ADC-A8B323C5F513}"/>
              </a:ext>
            </a:extLst>
          </p:cNvPr>
          <p:cNvSpPr txBox="1"/>
          <p:nvPr/>
        </p:nvSpPr>
        <p:spPr>
          <a:xfrm>
            <a:off x="5051977" y="903917"/>
            <a:ext cx="2151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שלום (סלפה)</a:t>
            </a:r>
            <a:r>
              <a:rPr lang="he-IL" sz="18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סינוואני</a:t>
            </a:r>
            <a:r>
              <a:rPr lang="he-IL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IL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FC22942-BCD5-456A-A011-7CE4FA33277E}"/>
              </a:ext>
            </a:extLst>
          </p:cNvPr>
          <p:cNvSpPr txBox="1"/>
          <p:nvPr/>
        </p:nvSpPr>
        <p:spPr>
          <a:xfrm>
            <a:off x="8316436" y="924916"/>
            <a:ext cx="12054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דוד הרואה</a:t>
            </a:r>
            <a:endParaRPr lang="en-IL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E901ED3-B69C-4CAA-967B-E7BA4324D83E}"/>
              </a:ext>
            </a:extLst>
          </p:cNvPr>
          <p:cNvSpPr txBox="1"/>
          <p:nvPr/>
        </p:nvSpPr>
        <p:spPr>
          <a:xfrm>
            <a:off x="10496498" y="903917"/>
            <a:ext cx="1205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מושיקו הלוי</a:t>
            </a:r>
            <a:endParaRPr lang="en-IL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9F56D50-9E65-4B1F-9A28-114228CF27BE}"/>
              </a:ext>
            </a:extLst>
          </p:cNvPr>
          <p:cNvSpPr/>
          <p:nvPr/>
        </p:nvSpPr>
        <p:spPr>
          <a:xfrm>
            <a:off x="497565" y="2296687"/>
            <a:ext cx="2172749" cy="124996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95913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28FDA28-766C-4F15-B4B4-C06746983E8A}"/>
              </a:ext>
            </a:extLst>
          </p:cNvPr>
          <p:cNvSpPr txBox="1"/>
          <p:nvPr/>
        </p:nvSpPr>
        <p:spPr>
          <a:xfrm>
            <a:off x="1247775" y="666750"/>
            <a:ext cx="9648825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2000" b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איפיון</a:t>
            </a:r>
            <a:r>
              <a:rPr lang="he-IL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 האתר לדוגמא</a:t>
            </a:r>
          </a:p>
          <a:p>
            <a:pPr algn="r" rtl="1"/>
            <a:endParaRPr lang="he-IL" sz="2000" b="1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algn="r" rtl="1"/>
            <a:r>
              <a:rPr lang="he-IL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דף אינטרנט נגלל לדוגמא שכולל תצוגה של 5 סרטונים (התחלה) במבנה טבלאי שכותרתו "לכל איש יש קול"</a:t>
            </a:r>
          </a:p>
          <a:p>
            <a:pPr algn="r" rtl="1"/>
            <a:r>
              <a:rPr lang="he-IL" sz="2000" b="1" dirty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הדף מעוצב בדיוק כפי שמופיע בשקף הקודם (לא מחייב גלילה בהגשת הדוגמא)</a:t>
            </a:r>
          </a:p>
          <a:p>
            <a:pPr algn="r" rtl="1"/>
            <a:endParaRPr lang="he-IL" sz="2000" b="1" dirty="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algn="r" rtl="1"/>
            <a:r>
              <a:rPr lang="he-IL" sz="2000" b="1" dirty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יפותח בפלטפורמה</a:t>
            </a:r>
            <a:r>
              <a:rPr lang="en-US" sz="2000" b="1" dirty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PHP </a:t>
            </a:r>
            <a:endParaRPr lang="he-IL" sz="2000" b="1" dirty="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algn="r" rtl="1"/>
            <a:r>
              <a:rPr lang="he-IL" sz="2000" b="1" dirty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עם אופציה למסך ניהול להעלאת סרטונים נוספים מחיקה ועדכון (סרטון ושם)</a:t>
            </a:r>
          </a:p>
          <a:p>
            <a:pPr algn="r" rtl="1"/>
            <a:r>
              <a:rPr lang="he-IL" sz="2000" b="1" dirty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אחסון זמני על דומיין אישי </a:t>
            </a:r>
          </a:p>
          <a:p>
            <a:pPr algn="r" rtl="1"/>
            <a:endParaRPr lang="he-IL" sz="2000" b="1" dirty="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algn="r" rtl="1"/>
            <a:r>
              <a:rPr lang="he-IL" sz="2000" b="1" dirty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אינטראקציות</a:t>
            </a:r>
          </a:p>
          <a:p>
            <a:pPr algn="r" rtl="1"/>
            <a:endParaRPr lang="he-IL" sz="2000" b="1" dirty="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  <a:p>
            <a:pPr algn="r" rtl="1"/>
            <a:r>
              <a:rPr lang="he-IL" sz="2000" b="1" dirty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5 סרטונים עם תמונה נבחרת שלקוחה מתוך הסרטון</a:t>
            </a:r>
          </a:p>
          <a:p>
            <a:pPr algn="r" rtl="1"/>
            <a:r>
              <a:rPr lang="he-IL" sz="2000" b="1" dirty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במעבר עכבר הסרטון יופעל רק לאחר רבע שנייה שהעכבר בתוך מסגרת התמונה וגם ישמע קול הסרטון שמעליו העכבר נמצא</a:t>
            </a:r>
          </a:p>
          <a:p>
            <a:pPr algn="r" rtl="1"/>
            <a:r>
              <a:rPr lang="he-IL" sz="2000" b="1" dirty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בלחיצה אחת או כפולה על הסרטון הוא יגדל למצב מלא על כל המסך ויתחיל מההתחלה </a:t>
            </a:r>
          </a:p>
          <a:p>
            <a:pPr algn="r" rtl="1"/>
            <a:r>
              <a:rPr lang="he-IL" sz="2000" b="1" dirty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ובלחיצה נוספת ממסך מלא הוא </a:t>
            </a:r>
            <a:r>
              <a:rPr lang="he-IL" sz="2000" b="1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יקטן ויחזור </a:t>
            </a:r>
            <a:r>
              <a:rPr lang="he-IL" sz="2000" b="1" dirty="0">
                <a:solidFill>
                  <a:srgbClr val="000000"/>
                </a:solidFill>
                <a:latin typeface="Times New Roman" panose="02020603050405020304" pitchFamily="18" charset="0"/>
                <a:cs typeface="Arial" panose="020B0604020202020204" pitchFamily="34" charset="0"/>
              </a:rPr>
              <a:t>למקומו </a:t>
            </a:r>
            <a:endParaRPr lang="en-IL" sz="2000" b="1" dirty="0">
              <a:solidFill>
                <a:srgbClr val="000000"/>
              </a:solidFill>
              <a:latin typeface="Times New Roman" panose="020206030504050203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0698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134</Words>
  <Application>Microsoft Office PowerPoint</Application>
  <PresentationFormat>Widescreen</PresentationFormat>
  <Paragraphs>21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Tzach Netser</dc:creator>
  <cp:lastModifiedBy>Tzach Netser</cp:lastModifiedBy>
  <cp:revision>12</cp:revision>
  <dcterms:created xsi:type="dcterms:W3CDTF">2020-11-18T12:50:30Z</dcterms:created>
  <dcterms:modified xsi:type="dcterms:W3CDTF">2020-11-22T20:29:18Z</dcterms:modified>
</cp:coreProperties>
</file>

<file path=docProps/thumbnail.jpeg>
</file>